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5" r:id="rId10"/>
    <p:sldId id="264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74"/>
  </p:normalViewPr>
  <p:slideViewPr>
    <p:cSldViewPr snapToGrid="0" snapToObjects="1">
      <p:cViewPr>
        <p:scale>
          <a:sx n="70" d="100"/>
          <a:sy n="70" d="100"/>
        </p:scale>
        <p:origin x="-57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B5962-C656-4CB4-8A70-343C80CC3E6C}" type="datetimeFigureOut">
              <a:rPr lang="lt-LT" smtClean="0"/>
              <a:pPr/>
              <a:t>2018.02.17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2578B-56DC-4EEF-BF04-255542D760D4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2578B-56DC-4EEF-BF04-255542D760D4}" type="slidenum">
              <a:rPr lang="lt-LT" smtClean="0"/>
              <a:pPr/>
              <a:t>1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0317892" cy="790832"/>
          </a:xfrm>
        </p:spPr>
        <p:txBody>
          <a:bodyPr anchor="b">
            <a:normAutofit/>
          </a:bodyPr>
          <a:lstStyle>
            <a:lvl1pPr algn="ctr">
              <a:defRPr sz="400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8811" y="1254253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8681" y="6471078"/>
            <a:ext cx="684771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196392" cy="778476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3632" y="1008570"/>
            <a:ext cx="986276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196392" cy="8031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7112" y="1504864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54303" y="1504865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594751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1068858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309816"/>
            <a:ext cx="10018711" cy="2423984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909424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27258" y="3703632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880" y="863023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3414" y="824986"/>
            <a:ext cx="9664478" cy="565699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7368" y="1036638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61890" y="1036638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7936"/>
            <a:ext cx="10021330" cy="81112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0680" y="814088"/>
            <a:ext cx="9664478" cy="5656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96392" y="6481977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12215" y="64928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39392" y="6471079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muge 2017\Muge 2017 mamos\Muge 2017_1_.jpg"/>
          <p:cNvPicPr>
            <a:picLocks noChangeAspect="1" noChangeArrowheads="1"/>
          </p:cNvPicPr>
          <p:nvPr/>
        </p:nvPicPr>
        <p:blipFill>
          <a:blip r:embed="rId3">
            <a:lum/>
          </a:blip>
          <a:srcRect/>
          <a:stretch>
            <a:fillRect/>
          </a:stretch>
        </p:blipFill>
        <p:spPr bwMode="auto">
          <a:xfrm>
            <a:off x="0" y="829995"/>
            <a:ext cx="12192000" cy="5627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659988" y="0"/>
            <a:ext cx="8932985" cy="223676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Mug</a:t>
            </a:r>
            <a:r>
              <a:rPr lang="lt-LT" sz="4400" b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ių</a:t>
            </a:r>
            <a:r>
              <a:rPr lang="lt-LT" sz="4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organizavimo grupė</a:t>
            </a:r>
            <a:endParaRPr lang="lt-LT" sz="4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Asus\Desktop\muge 2017\Muge 2017 mamos\Muge 2017_9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3996" y="803190"/>
            <a:ext cx="8868410" cy="5667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77773" y="0"/>
            <a:ext cx="5472332" cy="811126"/>
          </a:xfrm>
        </p:spPr>
        <p:txBody>
          <a:bodyPr/>
          <a:lstStyle/>
          <a:p>
            <a:r>
              <a:rPr lang="lt-LT" b="1" dirty="0" smtClean="0"/>
              <a:t>Pavasarinė mugė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Mėtymas į skardines</a:t>
            </a:r>
            <a:endParaRPr lang="lt-LT" dirty="0"/>
          </a:p>
        </p:txBody>
      </p:sp>
      <p:pic>
        <p:nvPicPr>
          <p:cNvPr id="1026" name="Picture 2" descr="C:\Users\Asus\Desktop\muge 2017\Muge 2017 mamos\Muge 2017_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7412" y="1084545"/>
            <a:ext cx="8213918" cy="5322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Lobio ieškojimas</a:t>
            </a:r>
            <a:endParaRPr lang="lt-LT" dirty="0"/>
          </a:p>
        </p:txBody>
      </p:sp>
      <p:pic>
        <p:nvPicPr>
          <p:cNvPr id="2050" name="Picture 2" descr="C:\Users\Asus\Desktop\muge 2017\Muge 2017 mamos\Muge 2017_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7490" y="1207773"/>
            <a:ext cx="7405150" cy="491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Žuvelių gaudymas</a:t>
            </a:r>
            <a:endParaRPr lang="lt-LT" dirty="0"/>
          </a:p>
        </p:txBody>
      </p:sp>
      <p:pic>
        <p:nvPicPr>
          <p:cNvPr id="3074" name="Picture 2" descr="C:\Users\Asus\Desktop\muge 2017\Muge 2017 mamos\Muge 2017_2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91" y="1913207"/>
            <a:ext cx="5753801" cy="3699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Asus\Desktop\muge 2017\Muge 2017 mamos\Muge 2017_2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0455" y="1241685"/>
            <a:ext cx="4037428" cy="4884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20679" y="814088"/>
            <a:ext cx="9441105" cy="5656991"/>
          </a:xfrm>
        </p:spPr>
        <p:txBody>
          <a:bodyPr/>
          <a:lstStyle/>
          <a:p>
            <a:pPr>
              <a:buNone/>
            </a:pPr>
            <a:r>
              <a:rPr lang="lt-LT" sz="3600" dirty="0" smtClean="0"/>
              <a:t>			Per pavasarinę mugę buvo surinkta: </a:t>
            </a:r>
            <a:r>
              <a:rPr lang="lt-LT" sz="3600" b="1" dirty="0" smtClean="0"/>
              <a:t>360,20</a:t>
            </a:r>
            <a:endParaRPr lang="lt-LT" sz="3600" dirty="0" smtClean="0"/>
          </a:p>
          <a:p>
            <a:pPr algn="just">
              <a:buNone/>
            </a:pPr>
            <a:r>
              <a:rPr lang="lt-LT" sz="4800" dirty="0" smtClean="0"/>
              <a:t>			</a:t>
            </a:r>
            <a:r>
              <a:rPr lang="lt-LT" sz="3200" dirty="0" smtClean="0"/>
              <a:t>Pinigai buvo panaudoti vaikų kūrybiškumą skatinančioms priemonėms iš Vokietijos įsigyti (spalvotas vaškas, vaškinės kreidelės)</a:t>
            </a:r>
          </a:p>
          <a:p>
            <a:pPr>
              <a:buNone/>
            </a:pPr>
            <a:r>
              <a:rPr lang="lt-LT" sz="3600" dirty="0" smtClean="0"/>
              <a:t>		</a:t>
            </a:r>
            <a:endParaRPr lang="lt-LT" dirty="0" smtClean="0"/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sus\Desktop\Šaltinėlis\Kaledine muge\kaledo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7195" y="803190"/>
            <a:ext cx="4452983" cy="5667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527195" y="998806"/>
            <a:ext cx="4183238" cy="811126"/>
          </a:xfrm>
        </p:spPr>
        <p:txBody>
          <a:bodyPr/>
          <a:lstStyle/>
          <a:p>
            <a:pPr algn="r"/>
            <a:r>
              <a:rPr lang="lt-LT" dirty="0" smtClean="0"/>
              <a:t>Kalėdinė mugė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Žaisliukas iš vaško</a:t>
            </a:r>
            <a:endParaRPr lang="lt-LT" dirty="0"/>
          </a:p>
        </p:txBody>
      </p:sp>
      <p:pic>
        <p:nvPicPr>
          <p:cNvPr id="6147" name="Picture 3" descr="C:\Users\Asus\Desktop\Kaledine muge 2017\IMG_326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397" y="2278968"/>
            <a:ext cx="5384800" cy="3942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C:\Users\Asus\Desktop\Kaledine muge 2017\IMG_329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9484" y="1084542"/>
            <a:ext cx="5384800" cy="3942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Laimės ratas</a:t>
            </a:r>
            <a:endParaRPr lang="lt-LT" dirty="0"/>
          </a:p>
        </p:txBody>
      </p:sp>
      <p:pic>
        <p:nvPicPr>
          <p:cNvPr id="5122" name="Picture 2" descr="C:\Users\Asus\Desktop\Kaledine muge 2017\IMG_326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6243" y="803190"/>
            <a:ext cx="8760588" cy="5639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Kalėdinė </a:t>
            </a:r>
            <a:r>
              <a:rPr lang="lt-LT" dirty="0" err="1" smtClean="0"/>
              <a:t>fotosesija</a:t>
            </a:r>
            <a:endParaRPr lang="lt-LT" dirty="0"/>
          </a:p>
        </p:txBody>
      </p:sp>
      <p:pic>
        <p:nvPicPr>
          <p:cNvPr id="4098" name="Picture 2" descr="C:\Users\Asus\Desktop\Kaledine muge 2017\20171208_17513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9390" y="2498346"/>
            <a:ext cx="5777133" cy="3599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Asus\Desktop\Kaledine muge 2017\20171208_1751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898" y="1069146"/>
            <a:ext cx="5736492" cy="3559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00333" y="1125415"/>
            <a:ext cx="10592972" cy="482521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lt-LT" sz="4000" dirty="0" smtClean="0"/>
              <a:t>Kalėdinės mugės metu buvo surinkta: </a:t>
            </a:r>
          </a:p>
          <a:p>
            <a:pPr algn="ctr">
              <a:buNone/>
            </a:pPr>
            <a:r>
              <a:rPr lang="lt-LT" sz="3200" b="1" dirty="0" smtClean="0"/>
              <a:t>323</a:t>
            </a:r>
            <a:r>
              <a:rPr lang="lt-LT" sz="3200" dirty="0" smtClean="0"/>
              <a:t> - iš kūrybinių dirbtuvių;</a:t>
            </a:r>
          </a:p>
          <a:p>
            <a:pPr algn="ctr">
              <a:buNone/>
            </a:pPr>
            <a:r>
              <a:rPr lang="lt-LT" sz="3200" b="1" dirty="0" smtClean="0"/>
              <a:t>115</a:t>
            </a:r>
            <a:r>
              <a:rPr lang="lt-LT" sz="3200" dirty="0" smtClean="0"/>
              <a:t> - iš amatų krautuvėlės.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sz="4000" dirty="0" smtClean="0"/>
          </a:p>
          <a:p>
            <a:pPr>
              <a:buNone/>
            </a:pPr>
            <a:r>
              <a:rPr lang="lt-LT" sz="4000" dirty="0" smtClean="0"/>
              <a:t>Mugėje surinktos lėšos skirtos: </a:t>
            </a:r>
          </a:p>
          <a:p>
            <a:r>
              <a:rPr lang="lt-LT" sz="3200" dirty="0" smtClean="0"/>
              <a:t>kalėdinių dirbtuvių priemonėms kompensuoti;</a:t>
            </a:r>
          </a:p>
          <a:p>
            <a:r>
              <a:rPr lang="lt-LT" sz="3200" dirty="0" smtClean="0"/>
              <a:t>Kalėdų senelio maišui papildyti;</a:t>
            </a:r>
          </a:p>
          <a:p>
            <a:r>
              <a:rPr lang="lt-LT" sz="3200" dirty="0" smtClean="0"/>
              <a:t>Vasario 16-osios šventės atributikai įsigyti.</a:t>
            </a:r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Kaledine muge 2017\Muge\IMG_3957.JPG"/>
          <p:cNvPicPr>
            <a:picLocks noChangeAspect="1" noChangeArrowheads="1"/>
          </p:cNvPicPr>
          <p:nvPr/>
        </p:nvPicPr>
        <p:blipFill>
          <a:blip r:embed="rId2"/>
          <a:srcRect l="36156" t="34340" r="33488" b="17790"/>
          <a:stretch>
            <a:fillRect/>
          </a:stretch>
        </p:blipFill>
        <p:spPr bwMode="auto">
          <a:xfrm>
            <a:off x="7417682" y="948650"/>
            <a:ext cx="4774318" cy="5646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5313" y="723331"/>
            <a:ext cx="7614161" cy="1816570"/>
          </a:xfrm>
        </p:spPr>
        <p:txBody>
          <a:bodyPr>
            <a:noAutofit/>
          </a:bodyPr>
          <a:lstStyle/>
          <a:p>
            <a:r>
              <a:rPr lang="lt-LT" sz="9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AČIŪ</a:t>
            </a:r>
            <a:r>
              <a:rPr lang="en-US" sz="9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lt-LT" sz="9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5313" y="2292824"/>
            <a:ext cx="7429545" cy="5165672"/>
          </a:xfrm>
        </p:spPr>
        <p:txBody>
          <a:bodyPr/>
          <a:lstStyle/>
          <a:p>
            <a:r>
              <a:rPr lang="lt-LT" sz="3200" dirty="0" smtClean="0"/>
              <a:t>Mugių organizavimo grupės nariams;</a:t>
            </a:r>
          </a:p>
          <a:p>
            <a:r>
              <a:rPr lang="lt-LT" sz="3200" dirty="0" smtClean="0"/>
              <a:t>Tėveliams, kurie, ne tik aktyviai dalyvauja mugėse, bet ir patys organizuoja veiklas;</a:t>
            </a:r>
          </a:p>
          <a:p>
            <a:r>
              <a:rPr lang="lt-LT" sz="3200" dirty="0" smtClean="0"/>
              <a:t>Auklėtojoms už kūrybiškumą ir aktyvumą.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54</TotalTime>
  <Words>91</Words>
  <Application>Microsoft Office PowerPoint</Application>
  <PresentationFormat>Pasirinktinai</PresentationFormat>
  <Paragraphs>26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Parallax</vt:lpstr>
      <vt:lpstr>Skaidrė 1</vt:lpstr>
      <vt:lpstr>Pavasarinė mugė</vt:lpstr>
      <vt:lpstr>Mėtymas į skardines</vt:lpstr>
      <vt:lpstr>Lobio ieškojimas</vt:lpstr>
      <vt:lpstr>Žuvelių gaudymas</vt:lpstr>
      <vt:lpstr>Skaidrė 6</vt:lpstr>
      <vt:lpstr>Kalėdinė mugė</vt:lpstr>
      <vt:lpstr>Žaisliukas iš vaško</vt:lpstr>
      <vt:lpstr>Laimės ratas</vt:lpstr>
      <vt:lpstr>Kalėdinė fotosesija</vt:lpstr>
      <vt:lpstr>Skaidrė 11</vt:lpstr>
      <vt:lpstr>AČIŪ!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Tomas Stasiukaitis</dc:creator>
  <cp:lastModifiedBy>Asus</cp:lastModifiedBy>
  <cp:revision>8</cp:revision>
  <dcterms:created xsi:type="dcterms:W3CDTF">2017-06-02T12:02:46Z</dcterms:created>
  <dcterms:modified xsi:type="dcterms:W3CDTF">2018-02-17T10:16:11Z</dcterms:modified>
</cp:coreProperties>
</file>