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C7D3-F198-43F1-8339-E047D0A1669B}" type="datetimeFigureOut">
              <a:rPr lang="lt-LT" smtClean="0"/>
              <a:pPr/>
              <a:t>2018.02.28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93F97-3505-46E7-8C87-F5E181C994D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C7D3-F198-43F1-8339-E047D0A1669B}" type="datetimeFigureOut">
              <a:rPr lang="lt-LT" smtClean="0"/>
              <a:pPr/>
              <a:t>2018.02.28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93F97-3505-46E7-8C87-F5E181C994D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C7D3-F198-43F1-8339-E047D0A1669B}" type="datetimeFigureOut">
              <a:rPr lang="lt-LT" smtClean="0"/>
              <a:pPr/>
              <a:t>2018.02.28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93F97-3505-46E7-8C87-F5E181C994D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C7D3-F198-43F1-8339-E047D0A1669B}" type="datetimeFigureOut">
              <a:rPr lang="lt-LT" smtClean="0"/>
              <a:pPr/>
              <a:t>2018.02.28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93F97-3505-46E7-8C87-F5E181C994D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C7D3-F198-43F1-8339-E047D0A1669B}" type="datetimeFigureOut">
              <a:rPr lang="lt-LT" smtClean="0"/>
              <a:pPr/>
              <a:t>2018.02.28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93F97-3505-46E7-8C87-F5E181C994D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C7D3-F198-43F1-8339-E047D0A1669B}" type="datetimeFigureOut">
              <a:rPr lang="lt-LT" smtClean="0"/>
              <a:pPr/>
              <a:t>2018.02.28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93F97-3505-46E7-8C87-F5E181C994D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C7D3-F198-43F1-8339-E047D0A1669B}" type="datetimeFigureOut">
              <a:rPr lang="lt-LT" smtClean="0"/>
              <a:pPr/>
              <a:t>2018.02.28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93F97-3505-46E7-8C87-F5E181C994D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C7D3-F198-43F1-8339-E047D0A1669B}" type="datetimeFigureOut">
              <a:rPr lang="lt-LT" smtClean="0"/>
              <a:pPr/>
              <a:t>2018.02.28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93F97-3505-46E7-8C87-F5E181C994D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C7D3-F198-43F1-8339-E047D0A1669B}" type="datetimeFigureOut">
              <a:rPr lang="lt-LT" smtClean="0"/>
              <a:pPr/>
              <a:t>2018.02.28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93F97-3505-46E7-8C87-F5E181C994D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C7D3-F198-43F1-8339-E047D0A1669B}" type="datetimeFigureOut">
              <a:rPr lang="lt-LT" smtClean="0"/>
              <a:pPr/>
              <a:t>2018.02.28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93F97-3505-46E7-8C87-F5E181C994D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C7D3-F198-43F1-8339-E047D0A1669B}" type="datetimeFigureOut">
              <a:rPr lang="lt-LT" smtClean="0"/>
              <a:pPr/>
              <a:t>2018.02.28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93F97-3505-46E7-8C87-F5E181C994D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6C7D3-F198-43F1-8339-E047D0A1669B}" type="datetimeFigureOut">
              <a:rPr lang="lt-LT" smtClean="0"/>
              <a:pPr/>
              <a:t>2018.02.28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93F97-3505-46E7-8C87-F5E181C994D8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71472" y="8572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Tėvų finansinės ir ūkinės paramos koordinavimo grupės veiklos </a:t>
            </a:r>
            <a:r>
              <a:rPr lang="lt-LT" b="1" dirty="0" smtClean="0"/>
              <a:t>atskaita</a:t>
            </a:r>
            <a:br>
              <a:rPr lang="lt-LT" b="1" dirty="0" smtClean="0"/>
            </a:br>
            <a:r>
              <a:rPr lang="lt-LT" b="1" dirty="0" smtClean="0"/>
              <a:t>2009-2018 metai</a:t>
            </a:r>
            <a:endParaRPr lang="lt-LT" b="1" dirty="0"/>
          </a:p>
        </p:txBody>
      </p:sp>
      <p:pic>
        <p:nvPicPr>
          <p:cNvPr id="4" name="Picture 3" descr="1 Kopie.jpgc337d8e3-4f27-4657-890a-7f87c4ddf353Origin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64" y="2652690"/>
            <a:ext cx="3500462" cy="35004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654164"/>
          </a:xfrm>
        </p:spPr>
        <p:txBody>
          <a:bodyPr>
            <a:normAutofit/>
          </a:bodyPr>
          <a:lstStyle/>
          <a:p>
            <a:r>
              <a:rPr lang="lt-LT" sz="2400" b="1" dirty="0" smtClean="0"/>
              <a:t>2009-2012 metai </a:t>
            </a:r>
            <a:r>
              <a:rPr lang="lt-LT" sz="2400" dirty="0" smtClean="0"/>
              <a:t/>
            </a:r>
            <a:br>
              <a:rPr lang="lt-LT" sz="2400" dirty="0" smtClean="0"/>
            </a:br>
            <a:r>
              <a:rPr lang="lt-LT" sz="2400" dirty="0" smtClean="0"/>
              <a:t>Bendrijos sąskaitoje turėjome beveik </a:t>
            </a:r>
            <a:r>
              <a:rPr lang="lt-LT" sz="2400" b="1" dirty="0" smtClean="0"/>
              <a:t>10 000 </a:t>
            </a:r>
            <a:r>
              <a:rPr lang="lt-LT" sz="2400" dirty="0" smtClean="0"/>
              <a:t>litų </a:t>
            </a:r>
            <a:r>
              <a:rPr lang="lt-LT" sz="2400" b="1" dirty="0" smtClean="0"/>
              <a:t>SKOLĄ</a:t>
            </a:r>
            <a:r>
              <a:rPr lang="lt-LT" sz="2400" dirty="0" smtClean="0"/>
              <a:t> ...</a:t>
            </a:r>
            <a:endParaRPr lang="lt-LT" sz="2400" b="1" dirty="0"/>
          </a:p>
        </p:txBody>
      </p:sp>
      <p:pic>
        <p:nvPicPr>
          <p:cNvPr id="4" name="Content Placeholder 3" descr="5-6-681x72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8926" y="2106709"/>
            <a:ext cx="3759956" cy="4019454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Susiėmėm, pasukom galvas ...</a:t>
            </a:r>
            <a:endParaRPr lang="lt-LT" sz="4000" b="1" dirty="0"/>
          </a:p>
        </p:txBody>
      </p:sp>
      <p:pic>
        <p:nvPicPr>
          <p:cNvPr id="4" name="Content Placeholder 3" descr="1227886027vaika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6566" y="1600200"/>
            <a:ext cx="3890868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Taip atsirado lapeliai “primintukai”</a:t>
            </a:r>
            <a:endParaRPr lang="lt-LT" sz="4000" b="1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428736"/>
            <a:ext cx="327148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should-you-review-your-public-liability-insuran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00760" y="1357298"/>
            <a:ext cx="1785950" cy="1785950"/>
          </a:xfrm>
          <a:prstGeom prst="rect">
            <a:avLst/>
          </a:prstGeom>
        </p:spPr>
      </p:pic>
      <p:pic>
        <p:nvPicPr>
          <p:cNvPr id="7" name="Picture 6" descr="examining_a_rejected_gra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8" y="3143248"/>
            <a:ext cx="1571636" cy="1743282"/>
          </a:xfrm>
          <a:prstGeom prst="rect">
            <a:avLst/>
          </a:prstGeom>
        </p:spPr>
      </p:pic>
      <p:pic>
        <p:nvPicPr>
          <p:cNvPr id="8" name="Picture 7" descr="365_188dc818bed3f73bde9c4cba37a57d9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264" y="4000504"/>
            <a:ext cx="2143140" cy="21431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600" b="1" dirty="0" smtClean="0"/>
              <a:t>Pasiteisino</a:t>
            </a:r>
            <a:r>
              <a:rPr lang="en-US" sz="3600" b="1" dirty="0" smtClean="0"/>
              <a:t>!!!!</a:t>
            </a:r>
            <a:r>
              <a:rPr lang="lt-LT" sz="3600" b="1" dirty="0"/>
              <a:t/>
            </a:r>
            <a:br>
              <a:rPr lang="lt-LT" sz="3600" b="1" dirty="0"/>
            </a:br>
            <a:r>
              <a:rPr lang="en-US" sz="3600" b="1" dirty="0" smtClean="0"/>
              <a:t> S</a:t>
            </a:r>
            <a:r>
              <a:rPr lang="lt-LT" sz="3600" b="1" dirty="0" smtClean="0"/>
              <a:t>KOLA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bendrijai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prad</a:t>
            </a:r>
            <a:r>
              <a:rPr lang="lt-LT" sz="3600" b="1" dirty="0" smtClean="0"/>
              <a:t>ėjo mažėti</a:t>
            </a:r>
            <a:endParaRPr lang="lt-LT" sz="3600" b="1" dirty="0"/>
          </a:p>
        </p:txBody>
      </p:sp>
      <p:pic>
        <p:nvPicPr>
          <p:cNvPr id="5" name="Content Placeholder 4" descr="kisenpinigiai-ka-su-vaiku-padaro-pinigai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9900" y="1704181"/>
            <a:ext cx="8204200" cy="431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2015 metai Lietuva įsiveda eurą....</a:t>
            </a:r>
            <a:endParaRPr lang="lt-LT" b="1" dirty="0"/>
          </a:p>
        </p:txBody>
      </p:sp>
      <p:pic>
        <p:nvPicPr>
          <p:cNvPr id="4" name="Content Placeholder 3" descr="fb-sv34185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422" y="3714752"/>
            <a:ext cx="4392800" cy="2930091"/>
          </a:xfrm>
        </p:spPr>
      </p:pic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60" y="1428736"/>
            <a:ext cx="4305360" cy="221457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2015-2016 metai</a:t>
            </a:r>
            <a:br>
              <a:rPr lang="lt-LT" b="1" dirty="0" smtClean="0"/>
            </a:br>
            <a:r>
              <a:rPr lang="lt-LT" b="1" dirty="0" smtClean="0">
                <a:solidFill>
                  <a:srgbClr val="FF0000"/>
                </a:solidFill>
              </a:rPr>
              <a:t>SKOLOS NĖRA</a:t>
            </a:r>
            <a:endParaRPr lang="lt-LT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FerienTitelbil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2016-2017 metai</a:t>
            </a:r>
            <a:br>
              <a:rPr lang="lt-LT" b="1" dirty="0" smtClean="0"/>
            </a:br>
            <a:r>
              <a:rPr lang="lt-LT" b="1" dirty="0" smtClean="0">
                <a:solidFill>
                  <a:srgbClr val="FF0000"/>
                </a:solidFill>
              </a:rPr>
              <a:t>SKLOS NĖRA</a:t>
            </a:r>
            <a:endParaRPr lang="lt-LT" b="1" dirty="0">
              <a:solidFill>
                <a:srgbClr val="FF0000"/>
              </a:solidFill>
            </a:endParaRPr>
          </a:p>
        </p:txBody>
      </p:sp>
      <p:pic>
        <p:nvPicPr>
          <p:cNvPr id="6" name="Content Placeholder 5" descr="14376985162_05e6d2b5ef_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0" y="2339181"/>
            <a:ext cx="4572000" cy="304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2017-2018 metai </a:t>
            </a:r>
            <a:br>
              <a:rPr lang="lt-LT" b="1" dirty="0" smtClean="0"/>
            </a:br>
            <a:r>
              <a:rPr lang="lt-LT" b="1" dirty="0" smtClean="0"/>
              <a:t>EKONOMIKA pagal Monika Šalčiūtę...</a:t>
            </a:r>
            <a:endParaRPr lang="lt-LT" b="1" dirty="0"/>
          </a:p>
        </p:txBody>
      </p:sp>
      <p:pic>
        <p:nvPicPr>
          <p:cNvPr id="4" name="Content Placeholder 3" descr="a-tapinas-ir-m-salciute-6695064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1229" y="1600200"/>
            <a:ext cx="4692341" cy="2932713"/>
          </a:xfrm>
        </p:spPr>
      </p:pic>
      <p:pic>
        <p:nvPicPr>
          <p:cNvPr id="5" name="Picture 4" descr="fb-tu2227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4" y="4000504"/>
            <a:ext cx="3357586" cy="251819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???...</a:t>
            </a:r>
            <a:endParaRPr lang="lt-LT" dirty="0"/>
          </a:p>
        </p:txBody>
      </p:sp>
      <p:pic>
        <p:nvPicPr>
          <p:cNvPr id="4" name="Content Placeholder 3" descr="vaikas-parduotuveje-kaip-apsipirkti-be-streso-inner_shopipin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3500" y="1862931"/>
            <a:ext cx="6477000" cy="40005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2017-2018 metai</a:t>
            </a:r>
            <a:br>
              <a:rPr lang="lt-LT" b="1" dirty="0" smtClean="0"/>
            </a:br>
            <a:r>
              <a:rPr lang="lt-LT" b="1" dirty="0" smtClean="0">
                <a:solidFill>
                  <a:srgbClr val="FF0000"/>
                </a:solidFill>
              </a:rPr>
              <a:t>SKOLOS NĖRA</a:t>
            </a:r>
            <a:endParaRPr lang="lt-LT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examining_a_rejected_gran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86182" y="2000240"/>
            <a:ext cx="1538289" cy="1706293"/>
          </a:xfrm>
        </p:spPr>
      </p:pic>
      <p:pic>
        <p:nvPicPr>
          <p:cNvPr id="5" name="Picture 4" descr="should-you-review-your-public-liability-insuran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1643050"/>
            <a:ext cx="2143140" cy="2143140"/>
          </a:xfrm>
          <a:prstGeom prst="rect">
            <a:avLst/>
          </a:prstGeom>
        </p:spPr>
      </p:pic>
      <p:pic>
        <p:nvPicPr>
          <p:cNvPr id="6" name="Picture 5" descr="calltoactionredmegaphone-580x35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14" y="4214818"/>
            <a:ext cx="3286148" cy="20283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28662" y="2357430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/>
              <a:t>Pedagogai nori į STAŽUOTĘ, kelti kvalifikaciką...</a:t>
            </a:r>
            <a:endParaRPr lang="lt-LT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714480" y="4786322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/>
              <a:t>KUR GAUTI PINIGŲ????....</a:t>
            </a:r>
            <a:endParaRPr lang="lt-LT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Gal į LONDONĄ???...</a:t>
            </a:r>
            <a:endParaRPr lang="lt-LT" b="1" dirty="0"/>
          </a:p>
        </p:txBody>
      </p:sp>
      <p:pic>
        <p:nvPicPr>
          <p:cNvPr id="4" name="Content Placeholder 3" descr="fb-ua19084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9332" y="1600200"/>
            <a:ext cx="6785335" cy="452596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Nejau nėra pasiūlymų?</a:t>
            </a:r>
            <a:endParaRPr lang="lt-LT" b="1" dirty="0"/>
          </a:p>
        </p:txBody>
      </p:sp>
      <p:pic>
        <p:nvPicPr>
          <p:cNvPr id="4" name="Content Placeholder 3" descr="inovacijos-69098256-530x35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3438" y="3786190"/>
            <a:ext cx="4010611" cy="2671218"/>
          </a:xfrm>
        </p:spPr>
      </p:pic>
      <p:pic>
        <p:nvPicPr>
          <p:cNvPr id="5" name="Picture 4" descr="gedejimas-kai-nusizudo-vienas-is-seimos-nariu-5a6aeb5cf115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1428736"/>
            <a:ext cx="4000528" cy="266866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Niekas JŪSŲ už liežuvio netempė....</a:t>
            </a:r>
            <a:endParaRPr lang="lt-LT" b="1" dirty="0"/>
          </a:p>
        </p:txBody>
      </p:sp>
      <p:pic>
        <p:nvPicPr>
          <p:cNvPr id="4" name="Content Placeholder 3" descr="remigijus-zemaitaitis-prisisnekejo-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857364"/>
            <a:ext cx="7530405" cy="4000528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65</Words>
  <Application>Microsoft Office PowerPoint</Application>
  <PresentationFormat>On-screen Show (4:3)</PresentationFormat>
  <Paragraphs>16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Tėvų finansinės ir ūkinės paramos koordinavimo grupės veiklos atskaita 2009-2018 metai</vt:lpstr>
      <vt:lpstr>2009-2012 metai  Bendrijos sąskaitoje turėjome beveik 10 000 litų SKOLĄ ...</vt:lpstr>
      <vt:lpstr>Susiėmėm, pasukom galvas ...</vt:lpstr>
      <vt:lpstr>Taip atsirado lapeliai “primintukai”</vt:lpstr>
      <vt:lpstr>Pasiteisino!!!!  SKOLA bendrijai pradėjo mažėti</vt:lpstr>
      <vt:lpstr>2015 metai Lietuva įsiveda eurą....</vt:lpstr>
      <vt:lpstr>2015-2016 metai SKOLOS NĖRA</vt:lpstr>
      <vt:lpstr>2016-2017 metai SKLOS NĖRA</vt:lpstr>
      <vt:lpstr>2017-2018 metai  EKONOMIKA pagal Monika Šalčiūtę...</vt:lpstr>
      <vt:lpstr>???...</vt:lpstr>
      <vt:lpstr>2017-2018 metai SKOLOS NĖRA</vt:lpstr>
      <vt:lpstr>Gal į LONDONĄ???...</vt:lpstr>
      <vt:lpstr>Nejau nėra pasiūlymų?</vt:lpstr>
      <vt:lpstr>Niekas JŪSŲ už liežuvio netempė....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Tėvų finansinės ir ūkinės paramos koordinavimo grupės veiklos atskaita</dc:title>
  <dc:creator>No one</dc:creator>
  <cp:lastModifiedBy>No one</cp:lastModifiedBy>
  <cp:revision>2</cp:revision>
  <dcterms:created xsi:type="dcterms:W3CDTF">2018-02-28T14:29:36Z</dcterms:created>
  <dcterms:modified xsi:type="dcterms:W3CDTF">2018-02-28T14:41:16Z</dcterms:modified>
</cp:coreProperties>
</file>